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11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91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5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53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1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99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382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1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20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93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0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38DA9-F3CA-406A-A7EC-864BB0FB694E}" type="datetimeFigureOut">
              <a:rPr lang="zh-CN" altLang="en-US" smtClean="0"/>
              <a:pPr/>
              <a:t>2024/11/18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1F83-04BA-4786-9ADC-574D1C9749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2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50336" y="433736"/>
            <a:ext cx="11091327" cy="443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Set 1</a:t>
            </a:r>
          </a:p>
          <a:p>
            <a:pPr algn="ctr">
              <a:lnSpc>
                <a:spcPct val="150000"/>
              </a:lnSpc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需要列出从最早的苗头化合物到药物的结构，理解优化的目标和原理；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建议列出优化前后的参数变化，理解优化的方向和判据；共性？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类药五原则如何判断？（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MW&lt;500, HD&lt;5,HA&lt;10, 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cLogP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&lt;5,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最多违背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项）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文献查找应包括论文和专利等所有能公开获得的信息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441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50337" y="433736"/>
            <a:ext cx="11022828" cy="4991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Set 2</a:t>
            </a:r>
          </a:p>
          <a:p>
            <a:pPr algn="ctr">
              <a:lnSpc>
                <a:spcPct val="150000"/>
              </a:lnSpc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缺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H, HSQC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的谱图分析；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HMBC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没指认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CH2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和苯环直接相邻的逻辑推理；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直接给出结构？缺少推理环节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5830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111</Words>
  <Application>Microsoft Office PowerPoint</Application>
  <PresentationFormat>宽屏</PresentationFormat>
  <Paragraphs>13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黑体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Ke Ruan</cp:lastModifiedBy>
  <cp:revision>117</cp:revision>
  <dcterms:created xsi:type="dcterms:W3CDTF">2019-10-16T14:29:04Z</dcterms:created>
  <dcterms:modified xsi:type="dcterms:W3CDTF">2024-11-18T01:29:55Z</dcterms:modified>
</cp:coreProperties>
</file>